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1" r:id="rId2"/>
    <p:sldId id="267" r:id="rId3"/>
    <p:sldId id="268" r:id="rId4"/>
    <p:sldId id="296" r:id="rId5"/>
    <p:sldId id="270" r:id="rId6"/>
    <p:sldId id="272" r:id="rId7"/>
    <p:sldId id="365" r:id="rId8"/>
    <p:sldId id="364" r:id="rId9"/>
    <p:sldId id="279" r:id="rId10"/>
    <p:sldId id="282" r:id="rId11"/>
    <p:sldId id="283" r:id="rId12"/>
    <p:sldId id="284" r:id="rId13"/>
    <p:sldId id="363" r:id="rId14"/>
    <p:sldId id="286" r:id="rId15"/>
    <p:sldId id="288" r:id="rId16"/>
    <p:sldId id="289" r:id="rId17"/>
    <p:sldId id="290" r:id="rId18"/>
    <p:sldId id="292" r:id="rId19"/>
    <p:sldId id="293" r:id="rId20"/>
    <p:sldId id="332" r:id="rId21"/>
    <p:sldId id="333" r:id="rId22"/>
    <p:sldId id="334" r:id="rId23"/>
    <p:sldId id="335" r:id="rId24"/>
    <p:sldId id="336" r:id="rId25"/>
    <p:sldId id="338" r:id="rId26"/>
    <p:sldId id="339" r:id="rId27"/>
    <p:sldId id="340" r:id="rId28"/>
    <p:sldId id="341" r:id="rId29"/>
    <p:sldId id="344" r:id="rId30"/>
    <p:sldId id="343" r:id="rId31"/>
    <p:sldId id="345" r:id="rId32"/>
    <p:sldId id="346" r:id="rId33"/>
    <p:sldId id="347" r:id="rId34"/>
    <p:sldId id="348" r:id="rId35"/>
    <p:sldId id="349" r:id="rId36"/>
    <p:sldId id="350" r:id="rId37"/>
    <p:sldId id="351" r:id="rId38"/>
    <p:sldId id="352" r:id="rId39"/>
    <p:sldId id="353" r:id="rId40"/>
    <p:sldId id="354" r:id="rId41"/>
    <p:sldId id="355" r:id="rId42"/>
    <p:sldId id="356" r:id="rId43"/>
    <p:sldId id="357" r:id="rId44"/>
    <p:sldId id="358" r:id="rId45"/>
    <p:sldId id="359" r:id="rId46"/>
    <p:sldId id="360" r:id="rId47"/>
    <p:sldId id="361" r:id="rId48"/>
    <p:sldId id="362" r:id="rId49"/>
    <p:sldId id="366" r:id="rId50"/>
    <p:sldId id="367" r:id="rId51"/>
    <p:sldId id="368" r:id="rId52"/>
    <p:sldId id="381" r:id="rId53"/>
    <p:sldId id="382" r:id="rId54"/>
    <p:sldId id="269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365D2-E998-827E-157A-F2FC42A225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95F687-2731-D6E8-D54F-70FE4451E3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12B6B1-17E9-F557-4BAD-3FC4348A7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D56C-6EC4-4385-9CA9-E5E9029DBDEB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004C7-4C23-A71B-6EAA-3905BCD9E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4C6D4-1FB3-CF18-CF13-370613DE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0DF2-5770-4752-9D89-D9AEDBF9A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331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C9C97-C834-FC31-A15D-E06D357BD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6C0B39-AB00-71E9-3CCC-E78160CE20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FD78A-6598-B274-B334-D5E8DEB79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D56C-6EC4-4385-9CA9-E5E9029DBDEB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5FB77-5EAD-D21D-7F03-506FC0411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44A39-1E15-D5D2-7A7D-F47211701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0DF2-5770-4752-9D89-D9AEDBF9A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45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25DF04-3EF6-C325-A381-D19FC85A86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E56F60-35FF-D1E6-973B-A64F3B5101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D0D40-3513-9E78-700B-D252F38B0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D56C-6EC4-4385-9CA9-E5E9029DBDEB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FFE76-AF19-E763-66D9-0797C9D69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61B69-2359-8AC8-E683-E985BB325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0DF2-5770-4752-9D89-D9AEDBF9A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917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C639E-4AB1-48E2-B433-0CB97BC8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584E9-3D0A-0D7C-DA58-26AB7DB6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FAB1-CEBD-B568-D039-19DC9B5E3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D56C-6EC4-4385-9CA9-E5E9029DBDEB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64921-B007-B6F4-6F19-969BFD4DC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DC4ED-EEDA-A141-3B8F-50E50546F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0DF2-5770-4752-9D89-D9AEDBF9A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968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611D4-3A23-FB2F-A683-B6680A09A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DEFE5-601E-AD5C-1F33-9E5301DBFB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209E9-4DB8-19C2-5C2E-58591DE41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D56C-6EC4-4385-9CA9-E5E9029DBDEB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E699E-F3AA-4EF8-ACE6-8B81DCC39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179F1-16BD-907B-017A-E5FB47234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0DF2-5770-4752-9D89-D9AEDBF9A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985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62C66-2F79-33D8-B590-C5554332C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A23E-A264-304D-38D4-93F513B307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FA4C9-B540-50C0-24CB-E7D89670FD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7BCD6F-D076-7FEC-20F7-8F94A720B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D56C-6EC4-4385-9CA9-E5E9029DBDEB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B9F9B6-EEF9-704D-5551-3088DBBB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9A87DA-BBE9-573F-1D35-E6AB36DF4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0DF2-5770-4752-9D89-D9AEDBF9A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809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3401D-3856-295C-76EB-11919C7C1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D2E60-FACB-5751-7AC7-0DC492BDF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1CCB14-19F1-B897-6DE8-A2BE6E6730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670FA6-2D57-B269-E8B2-CEA3F7F108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DB340E-B0D4-FFA1-E104-9933AE948A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658EB2-E523-C3CF-EAE6-901D54A39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D56C-6EC4-4385-9CA9-E5E9029DBDEB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234FEC-4BDB-3E23-B4BC-33A5259EA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671A3E-8D9B-2F8F-3680-F171D4E3E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0DF2-5770-4752-9D89-D9AEDBF9A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41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D8DC2-D409-6ACF-A903-9F8FC7B0A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833E94-6A64-ECAD-65A7-0AF31C87E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D56C-6EC4-4385-9CA9-E5E9029DBDEB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AE511-0245-AD98-2CBB-EE89DAC27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204C2E-693F-1B10-0B71-C2DB88929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0DF2-5770-4752-9D89-D9AEDBF9A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65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A1EDA5-1447-B593-5F27-EBFE059D8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D56C-6EC4-4385-9CA9-E5E9029DBDEB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749713-F3CB-0066-AE16-B02E03311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8FCEC-DD38-DEE4-2673-7B806C75C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0DF2-5770-4752-9D89-D9AEDBF9A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328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36E82-013F-34DB-9368-B63681C5E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E939C-57E0-EC37-87D4-5775F4B6E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7C695-81B3-8C4F-1463-21403AADD6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5DB270-B777-3783-52EF-884E61052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D56C-6EC4-4385-9CA9-E5E9029DBDEB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A8FF40-A52B-27B0-3DD3-1236C53FB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28E941-64EB-2DC7-FBFA-4F3304FDA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0DF2-5770-4752-9D89-D9AEDBF9A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844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DCD96-6B39-D429-BA50-AC8A74638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35344E-DAA8-1A01-412B-D92A2E4F0D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2F8C5-C1E2-5F69-AD3A-6085B14561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109601-6F4C-3D4E-9658-67C305404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D56C-6EC4-4385-9CA9-E5E9029DBDEB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D52244-4BDB-67D0-790F-66DC4F17F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76341E-1249-E924-0BC5-9B4838B1D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0DF2-5770-4752-9D89-D9AEDBF9A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720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B49C5C-6617-1F97-CF5A-EA00BFBF7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14907-FC2E-0D82-BC7D-AF15101DD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B3318-E59C-B6EE-CA62-589D6550DF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1D56C-6EC4-4385-9CA9-E5E9029DBDEB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47B95D-E5FA-8D47-2274-626AA25FCC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0DE40-CE50-CA09-9F4A-76DA034B0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C20DF2-5770-4752-9D89-D9AEDBF9A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815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hand holding a phone&#10;&#10;Description automatically generated">
            <a:extLst>
              <a:ext uri="{FF2B5EF4-FFF2-40B4-BE49-F238E27FC236}">
                <a16:creationId xmlns:a16="http://schemas.microsoft.com/office/drawing/2014/main" id="{31A85BF6-25C6-0479-E515-84855F07C4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0" b="-1"/>
          <a:stretch/>
        </p:blipFill>
        <p:spPr>
          <a:xfrm>
            <a:off x="838199" y="735153"/>
            <a:ext cx="10515602" cy="538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777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E1688D-C887-DF33-9440-E7305B557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390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1D29D7-740A-7A75-A6FA-1322FC947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943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10219A-1747-E2EB-E4D0-DDA0DAC68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108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B925FC-28D8-FF1D-5981-12AD3F56D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30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1F6A87-CEEC-3456-EB13-DCCD05E87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01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10A811-ED6B-C8B6-649F-F092603E5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48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5B261A-1FD6-EC7A-4D0B-CBE6B0A0E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21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48B069-49D8-5CB8-B3AD-BEAF4273B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22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EFFE7D-EE90-7731-7AB7-E7D8D9935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38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2E4730-2C1C-335B-A6D0-081E90FF3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01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Description automatically generated">
            <a:extLst>
              <a:ext uri="{FF2B5EF4-FFF2-40B4-BE49-F238E27FC236}">
                <a16:creationId xmlns:a16="http://schemas.microsoft.com/office/drawing/2014/main" id="{A7502B69-CA61-35C6-C4A4-ADB27D132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850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EE10CC03-9C40-EB9F-A53F-D909D3A9D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929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yellow object with arrows pointing to the top&#10;&#10;Description automatically generated with medium confidence">
            <a:extLst>
              <a:ext uri="{FF2B5EF4-FFF2-40B4-BE49-F238E27FC236}">
                <a16:creationId xmlns:a16="http://schemas.microsoft.com/office/drawing/2014/main" id="{841F4D21-5CE6-D399-FBFD-80BAA6FAB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97" y="643467"/>
            <a:ext cx="4735405" cy="5571066"/>
          </a:xfrm>
          <a:prstGeom prst="rect">
            <a:avLst/>
          </a:prstGeom>
        </p:spPr>
      </p:pic>
      <p:pic>
        <p:nvPicPr>
          <p:cNvPr id="5" name="Picture 4" descr="A red square object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CB9E802B-D219-F805-37E0-411C308EB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972" y="643467"/>
            <a:ext cx="511145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864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yellow tooth model&#10;&#10;Description automatically generated with medium confidence">
            <a:extLst>
              <a:ext uri="{FF2B5EF4-FFF2-40B4-BE49-F238E27FC236}">
                <a16:creationId xmlns:a16="http://schemas.microsoft.com/office/drawing/2014/main" id="{524E5667-7DA9-2E8D-1E81-1951453B3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14" y="643467"/>
            <a:ext cx="4818971" cy="5571066"/>
          </a:xfrm>
          <a:prstGeom prst="rect">
            <a:avLst/>
          </a:prstGeom>
        </p:spPr>
      </p:pic>
      <p:pic>
        <p:nvPicPr>
          <p:cNvPr id="5" name="Picture 4" descr="A graph of a line and arrows&#10;&#10;Description automatically generated with medium confidence">
            <a:extLst>
              <a:ext uri="{FF2B5EF4-FFF2-40B4-BE49-F238E27FC236}">
                <a16:creationId xmlns:a16="http://schemas.microsoft.com/office/drawing/2014/main" id="{2C317112-A5D9-93F3-78FE-D9580336E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647" y="643467"/>
            <a:ext cx="498610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47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function&#10;&#10;Description automatically generated">
            <a:extLst>
              <a:ext uri="{FF2B5EF4-FFF2-40B4-BE49-F238E27FC236}">
                <a16:creationId xmlns:a16="http://schemas.microsoft.com/office/drawing/2014/main" id="{A8A22DFB-AD38-ADCF-9100-E817FCD39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85" y="0"/>
            <a:ext cx="118606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043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FF99D7-6BC8-2801-AAA7-85BA4E52E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08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titled Project">
            <a:hlinkClick r:id="" action="ppaction://media"/>
            <a:extLst>
              <a:ext uri="{FF2B5EF4-FFF2-40B4-BE49-F238E27FC236}">
                <a16:creationId xmlns:a16="http://schemas.microsoft.com/office/drawing/2014/main" id="{7B125B7E-99F7-01F7-5B47-9EACA708EB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87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3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893CFB-1883-A695-FFDB-8EE91F1C3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98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6F2EE9-22A3-696A-A95B-5E7CB7EEE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6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A8358B-3DB5-6E9B-86F8-C869EC4CE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73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39023D-FC0C-709A-5986-57B8471B5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021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Description automatically generated">
            <a:extLst>
              <a:ext uri="{FF2B5EF4-FFF2-40B4-BE49-F238E27FC236}">
                <a16:creationId xmlns:a16="http://schemas.microsoft.com/office/drawing/2014/main" id="{C47C4CD1-2F9F-DD74-408F-65400F845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8301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616BC1-2FE3-3640-3F01-778E3BC4E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277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41AF65-624D-4858-9017-B8DD0E8E9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9410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BFEA84-B28A-A2D9-1BDF-7A7EADACB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104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urple and white background&#10;&#10;Description automatically generated">
            <a:extLst>
              <a:ext uri="{FF2B5EF4-FFF2-40B4-BE49-F238E27FC236}">
                <a16:creationId xmlns:a16="http://schemas.microsoft.com/office/drawing/2014/main" id="{72C3CB79-505F-2C79-A9D0-6437F277FC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2" r="-1" b="-1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0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018876-5D03-2ACE-C593-DC7C56C4FC01}"/>
              </a:ext>
            </a:extLst>
          </p:cNvPr>
          <p:cNvSpPr txBox="1"/>
          <p:nvPr/>
        </p:nvSpPr>
        <p:spPr>
          <a:xfrm>
            <a:off x="7848600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Gradient and gradient field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74798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E0999D-E1D6-DB86-6DA3-5D4B38E37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863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CA4021-3219-ECF0-F6B4-AECDC7B7D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726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F77636-8A49-2744-BBB2-D54CD5775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7263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565C38-EFD8-25D5-38F8-678797DE9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487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D2614D-ADED-648B-D0D3-C6FE27347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893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085395-50BB-4F01-6AEB-07A4D2D36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73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8AC956-FACB-7F05-49E8-C93699176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588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D1790A-93BF-9D16-ECD4-95DA16E09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387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4353A1-F7F0-99D5-0D41-DCDE45A23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0442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2B70D6-AA60-25DA-B980-A963059C4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8515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C7958C-91C8-537B-DA22-4018540A7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000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BE4C04-A9A9-C889-DB43-116DC681A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1814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1FD31A-C70B-AEAC-938A-712D84917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4375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2E01BC-C0BE-3C49-9F98-1E37CC1DC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121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84ABCB-0B4C-A1D8-A715-561E69B54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1174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67240C-0BD9-B71A-9091-81DE91250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2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7168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03577E-214B-2484-1BF2-3C181680F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574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FA57BE0-1C29-E99A-60A5-F48D7AF36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471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math program&#10;&#10;Description automatically generated">
            <a:extLst>
              <a:ext uri="{FF2B5EF4-FFF2-40B4-BE49-F238E27FC236}">
                <a16:creationId xmlns:a16="http://schemas.microsoft.com/office/drawing/2014/main" id="{65930A94-C125-C2BA-9DF8-45D924894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2699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FE96DD5A-B731-569D-37CB-20F9519B9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39" y="0"/>
            <a:ext cx="11538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4061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61DCB375-FD0A-55EE-7CB5-45E418A4D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05" y="0"/>
            <a:ext cx="11269648" cy="3696216"/>
          </a:xfrm>
          <a:prstGeom prst="rect">
            <a:avLst/>
          </a:prstGeom>
        </p:spPr>
      </p:pic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38D23042-ED93-192D-7C42-EFF456677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105073"/>
            <a:ext cx="11526859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165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th equations and numbers&#10;&#10;Description automatically generated">
            <a:extLst>
              <a:ext uri="{FF2B5EF4-FFF2-40B4-BE49-F238E27FC236}">
                <a16:creationId xmlns:a16="http://schemas.microsoft.com/office/drawing/2014/main" id="{419E2A12-C592-2D74-9F73-5D28291D9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65" y="466311"/>
            <a:ext cx="11479227" cy="59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422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48A06EB2-6907-9261-781C-F9D23C8FB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48" y="0"/>
            <a:ext cx="101717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85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C1C585-E878-BEE1-F2FD-080C8AE89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091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CA8544-0F87-4608-CB32-FCF455E39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030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7B48DB-25E5-FC75-8407-47273844A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847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D58A58-B1AA-2895-52E0-9B00DF8CE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41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1013</TotalTime>
  <Words>4</Words>
  <Application>Microsoft Office PowerPoint</Application>
  <PresentationFormat>Widescreen</PresentationFormat>
  <Paragraphs>1</Paragraphs>
  <Slides>54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أحمد راضى لطفى حسن</dc:creator>
  <cp:lastModifiedBy>FNU LNU</cp:lastModifiedBy>
  <cp:revision>38</cp:revision>
  <dcterms:created xsi:type="dcterms:W3CDTF">2023-07-29T10:38:58Z</dcterms:created>
  <dcterms:modified xsi:type="dcterms:W3CDTF">2024-07-16T21:09:42Z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2024-05-08T05:35:32Z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e946f150-7b6d-41f7-9a4d-2b355596acfa</vt:lpwstr>
  </property>
  <property fmtid="{D5CDD505-2E9C-101B-9397-08002B2CF9AE}" pid="7" name="MSIP_Label_defa4170-0d19-0005-0004-bc88714345d2_ActionId">
    <vt:lpwstr>bf144055-f241-4512-aed9-1dbda9ed3b49</vt:lpwstr>
  </property>
  <property fmtid="{D5CDD505-2E9C-101B-9397-08002B2CF9AE}" pid="8" name="MSIP_Label_defa4170-0d19-0005-0004-bc88714345d2_ContentBits">
    <vt:lpwstr>0</vt:lpwstr>
  </property>
</Properties>
</file>